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Caveat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ave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c43ac476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c43ac476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c43ac4764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c43ac4764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807850" y="709050"/>
            <a:ext cx="8345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Welcome</a:t>
            </a:r>
            <a:endParaRPr b="1" sz="32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387350" y="1598250"/>
            <a:ext cx="2784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2"/>
                </a:solidFill>
              </a:rPr>
              <a:t>To</a:t>
            </a:r>
            <a:endParaRPr b="1" sz="21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863600" y="2919850"/>
            <a:ext cx="4422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Optics Class</a:t>
            </a:r>
            <a:endParaRPr b="1" sz="32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812100" y="451850"/>
            <a:ext cx="838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Optics: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848700" y="1276100"/>
            <a:ext cx="831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Optics is the branch of physics in which we study about the light and it’s properties such as reflection,</a:t>
            </a:r>
            <a:r>
              <a:rPr lang="en" sz="2100"/>
              <a:t>refraction</a:t>
            </a:r>
            <a:r>
              <a:rPr lang="en" sz="2100"/>
              <a:t>, </a:t>
            </a:r>
            <a:r>
              <a:rPr lang="en" sz="2100"/>
              <a:t>diffraction</a:t>
            </a:r>
            <a:r>
              <a:rPr lang="en" sz="2100"/>
              <a:t>.</a:t>
            </a:r>
            <a:endParaRPr sz="800"/>
          </a:p>
        </p:txBody>
      </p:sp>
      <p:sp>
        <p:nvSpPr>
          <p:cNvPr id="63" name="Google Shape;63;p14"/>
          <p:cNvSpPr txBox="1"/>
          <p:nvPr/>
        </p:nvSpPr>
        <p:spPr>
          <a:xfrm>
            <a:off x="959125" y="2275425"/>
            <a:ext cx="82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Uses of Optics: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